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1" r:id="rId2"/>
    <p:sldId id="256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9B9D"/>
    <a:srgbClr val="042D3F"/>
    <a:srgbClr val="052E40"/>
    <a:srgbClr val="937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9"/>
    <p:restoredTop sz="94762"/>
  </p:normalViewPr>
  <p:slideViewPr>
    <p:cSldViewPr snapToGrid="0" snapToObjects="1">
      <p:cViewPr>
        <p:scale>
          <a:sx n="92" d="100"/>
          <a:sy n="92" d="100"/>
        </p:scale>
        <p:origin x="144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DE42F-6226-C14A-8870-41D7A5A4470A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B9DEE-C0A3-BA43-A670-52DD84F43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1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9DEE-C0A3-BA43-A670-52DD84F436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19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9DEE-C0A3-BA43-A670-52DD84F436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0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9DEE-C0A3-BA43-A670-52DD84F436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1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9DEE-C0A3-BA43-A670-52DD84F436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07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B9DEE-C0A3-BA43-A670-52DD84F436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8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78A20-65A2-504A-8D63-30BC08D47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F9E69-1173-854C-B949-BD2A10818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790CF-E23E-BA4F-B215-55E897AE6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535C3-4F0B-8A4B-A3D7-7BE39B2C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7D1714-C9AE-F741-9A5B-C30900A1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8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779E-2039-804C-A2AE-93416F4B1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04A30-410E-E14F-B2E3-1E5E00CBF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3086F-BCD6-0D43-8255-EB6BC2724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6C3E0-48A8-7845-B659-EE6C3E9A1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6C951-2DAF-E046-8078-9A6456DA8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04B26-9884-A549-AD7C-AFBE0A7DD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960E2-C1F3-FA46-AA20-33897F57F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E0329-AE7D-534A-8A16-8DEA1CFE0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4BB45-9324-8F45-806F-FE90B3EBC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47F00-36AA-6D46-BFA7-C2D10455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5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CAED-F765-5244-A214-62C465B3E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62F17-8A2F-784F-AC66-EC9F12362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CE03D-0EC5-994A-A7BB-739928D34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0DC2A-1A6A-4A40-85AA-9BAB3337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EAEB5-18AC-384F-A626-1BE98DFB7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7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FC43-561E-BD45-81D2-DBBF6D50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50212-BD15-8049-B808-04E958B2F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7C3C3-87F3-9046-944B-D34FFAEC8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DAA65-0083-6B4E-A403-AB7F66461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80314-4B65-1748-9925-FE8AB6F79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7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D2998-5449-A34F-92C8-66D3BBDA6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F3D65-1F5D-4B44-8054-CDE40FC14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D85AC-314D-2F42-84BF-992205650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CD4A5-FDA8-F746-8329-6510F04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2FC0C-E8B2-7C4D-8B26-D5E7B219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AE328-7694-984E-9CAD-BDF4626F6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8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0CF23-5943-A047-89A3-16AD8B6DF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517E4-53B2-F247-90A5-2BEDEEE64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31985-54EC-F34E-87CC-5E73F6286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A75C8-CAC2-F84A-A757-4F4C8D5A9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CCA6ED-F03E-0843-BF5F-D7AF9197FA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3A589B-3837-8243-83C2-19C167CAF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48243-D28A-4E47-B399-8C1798AF2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7DE317-4858-5B4F-8B39-B6277BD1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3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2C5E-D404-9149-9D7B-A608AA9AF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EA3D25-7B01-6549-9F70-E6D1F54E6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043C41-15CE-3A40-93BA-B2C794C8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E5E98A-1EFC-1F47-9C2F-583DE6D9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65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6FBDD9-DB4E-EE46-B367-FEE873932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65D96-F3D5-F741-8B8B-E461E85E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4187E-D923-594A-B8B0-F928FD82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9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51356-F316-584D-8501-7F0307F13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6C73F-8B10-EC49-AE2A-97B756A39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F580B6-1B79-9144-AB29-708FF4CBF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ED8B0-96CB-E34D-B22B-A14EE6DF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B90CC-AB26-E643-AB8F-E46AE1EF2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EB4FF-7187-7E44-A494-877830692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7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91D31-1600-9740-846F-F7E47DA51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7BEC25-C177-C248-A0F1-E88018DC0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4D91E-523E-B64B-85B2-BE6448684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DAF0B-0865-8145-AE92-1BC6E2333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9FB07B-EFFC-CF45-8D17-D6CF079D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6E594-52A2-CD4A-A0EC-27E0E10E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5C1560-3E12-684C-97B5-9215B8E1C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C35FD-F169-B24E-A14C-617147B7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9B4D4-A4C0-5D47-8830-BBC4BABAFA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64CCB-5446-6A42-91B9-C46803FDBB3F}" type="datetimeFigureOut">
              <a:rPr lang="en-US" smtClean="0"/>
              <a:t>1/26/23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5E127-1F84-E242-BFB5-C3CD481F7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86721-C584-EF49-96F4-D254C48DA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152EC-047A-7946-A2A5-18B235D6B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4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image" Target="../media/image15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19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8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2D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8D73D65C-E8FE-1749-9B0C-5244B6B9C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0" y="16453"/>
            <a:ext cx="12206038" cy="6702078"/>
          </a:xfrm>
          <a:prstGeom prst="rect">
            <a:avLst/>
          </a:prstGeom>
          <a:solidFill>
            <a:srgbClr val="052E40"/>
          </a:solidFill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F313776-FC59-874E-8F6F-8E6BEEDF8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365760"/>
            <a:ext cx="1569954" cy="329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CF4A3C9-16E0-B945-8867-6D87A5F6A0A1}"/>
              </a:ext>
            </a:extLst>
          </p:cNvPr>
          <p:cNvGrpSpPr/>
          <p:nvPr/>
        </p:nvGrpSpPr>
        <p:grpSpPr>
          <a:xfrm>
            <a:off x="450666" y="1005840"/>
            <a:ext cx="4185762" cy="800219"/>
            <a:chOff x="608797" y="1271016"/>
            <a:chExt cx="4185762" cy="8002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682BC7-9656-3D47-AF6C-98CEE9761499}"/>
                </a:ext>
              </a:extLst>
            </p:cNvPr>
            <p:cNvSpPr txBox="1"/>
            <p:nvPr/>
          </p:nvSpPr>
          <p:spPr>
            <a:xfrm>
              <a:off x="608798" y="1271016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Helvetica" pitchFamily="2" charset="0"/>
                </a:rPr>
                <a:t>Attendee Experience Guide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E2ABA2-EED5-E943-8B0F-2909A6F66347}"/>
                </a:ext>
              </a:extLst>
            </p:cNvPr>
            <p:cNvSpPr txBox="1"/>
            <p:nvPr/>
          </p:nvSpPr>
          <p:spPr>
            <a:xfrm>
              <a:off x="608797" y="1732681"/>
              <a:ext cx="41857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How to use our guide in 3 simple steps:</a:t>
              </a:r>
              <a:endParaRPr lang="en-US" sz="16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F02779-72A5-3242-B92B-6825B9B3BCA1}"/>
              </a:ext>
            </a:extLst>
          </p:cNvPr>
          <p:cNvGrpSpPr/>
          <p:nvPr/>
        </p:nvGrpSpPr>
        <p:grpSpPr>
          <a:xfrm>
            <a:off x="1122029" y="4894211"/>
            <a:ext cx="3097323" cy="750077"/>
            <a:chOff x="608798" y="1271016"/>
            <a:chExt cx="3097323" cy="75007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4CD740-32DD-FD40-B4FE-542D5E512F96}"/>
                </a:ext>
              </a:extLst>
            </p:cNvPr>
            <p:cNvSpPr txBox="1"/>
            <p:nvPr/>
          </p:nvSpPr>
          <p:spPr>
            <a:xfrm>
              <a:off x="608798" y="1271016"/>
              <a:ext cx="11673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Send it out!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63024A2-3351-6046-A7DC-4B45D3F57240}"/>
                </a:ext>
              </a:extLst>
            </p:cNvPr>
            <p:cNvSpPr txBox="1"/>
            <p:nvPr/>
          </p:nvSpPr>
          <p:spPr>
            <a:xfrm>
              <a:off x="608798" y="1559428"/>
              <a:ext cx="3097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Delete this slide, save it, and start sending it out to your audience before the event.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C45DF8-D799-874D-B73A-8D754CC785CD}"/>
              </a:ext>
            </a:extLst>
          </p:cNvPr>
          <p:cNvGrpSpPr/>
          <p:nvPr/>
        </p:nvGrpSpPr>
        <p:grpSpPr>
          <a:xfrm>
            <a:off x="1122029" y="3642528"/>
            <a:ext cx="3097323" cy="934743"/>
            <a:chOff x="608798" y="1271016"/>
            <a:chExt cx="3097323" cy="93474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FD63CE-4D3F-E740-AAB8-EB4549864533}"/>
                </a:ext>
              </a:extLst>
            </p:cNvPr>
            <p:cNvSpPr txBox="1"/>
            <p:nvPr/>
          </p:nvSpPr>
          <p:spPr>
            <a:xfrm>
              <a:off x="608798" y="1271016"/>
              <a:ext cx="1555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Edit Menu Icons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257BA9-FF53-1646-A6F0-F397B80DD2B5}"/>
                </a:ext>
              </a:extLst>
            </p:cNvPr>
            <p:cNvSpPr txBox="1"/>
            <p:nvPr/>
          </p:nvSpPr>
          <p:spPr>
            <a:xfrm>
              <a:off x="608798" y="1559428"/>
              <a:ext cx="3097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Use the last slide to copy and paste the menu icons that have been enabled for your event.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4EEE754-AA37-4C4B-8340-0F66DCD4E661}"/>
              </a:ext>
            </a:extLst>
          </p:cNvPr>
          <p:cNvGrpSpPr/>
          <p:nvPr/>
        </p:nvGrpSpPr>
        <p:grpSpPr>
          <a:xfrm>
            <a:off x="1122029" y="2468880"/>
            <a:ext cx="3097323" cy="934743"/>
            <a:chOff x="608798" y="1271016"/>
            <a:chExt cx="3097323" cy="93474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9342B5-066E-A943-99A0-BEED18D0BA52}"/>
                </a:ext>
              </a:extLst>
            </p:cNvPr>
            <p:cNvSpPr txBox="1"/>
            <p:nvPr/>
          </p:nvSpPr>
          <p:spPr>
            <a:xfrm>
              <a:off x="608798" y="1271016"/>
              <a:ext cx="20746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Download PowerPoint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EAEB73-F2DD-DE47-9F0A-FC2AF0F95782}"/>
                </a:ext>
              </a:extLst>
            </p:cNvPr>
            <p:cNvSpPr txBox="1"/>
            <p:nvPr/>
          </p:nvSpPr>
          <p:spPr>
            <a:xfrm>
              <a:off x="608798" y="1559428"/>
              <a:ext cx="3097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latin typeface="Helvetica" pitchFamily="2" charset="0"/>
                </a:rPr>
                <a:t>O</a:t>
              </a:r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nce you download the PPT, you can customize the headers, descriptions, menu items, background, &amp; platform images. 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</p:grpSp>
      <p:pic>
        <p:nvPicPr>
          <p:cNvPr id="41" name="Picture 4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CA150A7-64DA-E54C-8DB4-F3A5FD696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415" y="1110770"/>
            <a:ext cx="6595872" cy="5023104"/>
          </a:xfrm>
          <a:prstGeom prst="rect">
            <a:avLst/>
          </a:prstGeom>
        </p:spPr>
      </p:pic>
      <p:pic>
        <p:nvPicPr>
          <p:cNvPr id="8" name="Graphic 7" descr="Badge 1 with solid fill">
            <a:extLst>
              <a:ext uri="{FF2B5EF4-FFF2-40B4-BE49-F238E27FC236}">
                <a16:creationId xmlns:a16="http://schemas.microsoft.com/office/drawing/2014/main" id="{41F0A11C-C32B-C9D9-E14A-4F84296E1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633" y="2406128"/>
            <a:ext cx="584684" cy="584684"/>
          </a:xfrm>
          <a:prstGeom prst="rect">
            <a:avLst/>
          </a:prstGeom>
        </p:spPr>
      </p:pic>
      <p:pic>
        <p:nvPicPr>
          <p:cNvPr id="10" name="Graphic 9" descr="Badge with solid fill">
            <a:extLst>
              <a:ext uri="{FF2B5EF4-FFF2-40B4-BE49-F238E27FC236}">
                <a16:creationId xmlns:a16="http://schemas.microsoft.com/office/drawing/2014/main" id="{49C61957-F1C0-B106-34B1-5408B25A1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4471" y="3576745"/>
            <a:ext cx="584684" cy="584684"/>
          </a:xfrm>
          <a:prstGeom prst="rect">
            <a:avLst/>
          </a:prstGeom>
        </p:spPr>
      </p:pic>
      <p:pic>
        <p:nvPicPr>
          <p:cNvPr id="13" name="Graphic 12" descr="Badge 3 with solid fill">
            <a:extLst>
              <a:ext uri="{FF2B5EF4-FFF2-40B4-BE49-F238E27FC236}">
                <a16:creationId xmlns:a16="http://schemas.microsoft.com/office/drawing/2014/main" id="{E0E13F6A-BD74-966B-7064-C1457248B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1515" y="4830469"/>
            <a:ext cx="584684" cy="58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9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8D73D65C-E8FE-1749-9B0C-5244B6B9C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9370"/>
            <a:ext cx="12192000" cy="6694370"/>
          </a:xfrm>
          <a:prstGeom prst="rect">
            <a:avLst/>
          </a:prstGeom>
          <a:solidFill>
            <a:srgbClr val="052E40"/>
          </a:solidFill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F313776-FC59-874E-8F6F-8E6BEEDF8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365760"/>
            <a:ext cx="1569954" cy="329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CF4A3C9-16E0-B945-8867-6D87A5F6A0A1}"/>
              </a:ext>
            </a:extLst>
          </p:cNvPr>
          <p:cNvGrpSpPr/>
          <p:nvPr/>
        </p:nvGrpSpPr>
        <p:grpSpPr>
          <a:xfrm>
            <a:off x="450666" y="1005840"/>
            <a:ext cx="4185762" cy="1046440"/>
            <a:chOff x="608797" y="1271016"/>
            <a:chExt cx="4185762" cy="10464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682BC7-9656-3D47-AF6C-98CEE9761499}"/>
                </a:ext>
              </a:extLst>
            </p:cNvPr>
            <p:cNvSpPr txBox="1"/>
            <p:nvPr/>
          </p:nvSpPr>
          <p:spPr>
            <a:xfrm>
              <a:off x="608798" y="1271016"/>
              <a:ext cx="4185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Helvetica" pitchFamily="2" charset="0"/>
                </a:rPr>
                <a:t>Attendee Experience Guide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E2ABA2-EED5-E943-8B0F-2909A6F66347}"/>
                </a:ext>
              </a:extLst>
            </p:cNvPr>
            <p:cNvSpPr txBox="1"/>
            <p:nvPr/>
          </p:nvSpPr>
          <p:spPr>
            <a:xfrm>
              <a:off x="608797" y="1732681"/>
              <a:ext cx="41857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A quick look at how to use the Cadence platform on your computer or mobile device</a:t>
              </a:r>
              <a:endParaRPr lang="en-US" sz="16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BE6592-3C74-6D47-95ED-6B58B9461F6C}"/>
              </a:ext>
            </a:extLst>
          </p:cNvPr>
          <p:cNvGrpSpPr/>
          <p:nvPr/>
        </p:nvGrpSpPr>
        <p:grpSpPr>
          <a:xfrm>
            <a:off x="537562" y="4894211"/>
            <a:ext cx="3681790" cy="934743"/>
            <a:chOff x="695693" y="4976711"/>
            <a:chExt cx="3681790" cy="93474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3F02779-72A5-3242-B92B-6825B9B3BCA1}"/>
                </a:ext>
              </a:extLst>
            </p:cNvPr>
            <p:cNvGrpSpPr/>
            <p:nvPr/>
          </p:nvGrpSpPr>
          <p:grpSpPr>
            <a:xfrm>
              <a:off x="1280160" y="4976711"/>
              <a:ext cx="3097323" cy="934743"/>
              <a:chOff x="608798" y="1271016"/>
              <a:chExt cx="3097323" cy="93474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F4CD740-32DD-FD40-B4FE-542D5E512F96}"/>
                  </a:ext>
                </a:extLst>
              </p:cNvPr>
              <p:cNvSpPr txBox="1"/>
              <p:nvPr/>
            </p:nvSpPr>
            <p:spPr>
              <a:xfrm>
                <a:off x="608798" y="1271016"/>
                <a:ext cx="21291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Helvetica" pitchFamily="2" charset="0"/>
                  </a:rPr>
                  <a:t>LOST? TECH ISSUES?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63024A2-3351-6046-A7DC-4B45D3F57240}"/>
                  </a:ext>
                </a:extLst>
              </p:cNvPr>
              <p:cNvSpPr txBox="1"/>
              <p:nvPr/>
            </p:nvSpPr>
            <p:spPr>
              <a:xfrm>
                <a:off x="608798" y="1559428"/>
                <a:ext cx="30973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59B9D"/>
                    </a:solidFill>
                    <a:effectLst/>
                    <a:latin typeface="Helvetica" pitchFamily="2" charset="0"/>
                  </a:rPr>
                  <a:t>Visit </a:t>
                </a:r>
                <a:r>
                  <a:rPr lang="en-US" sz="1200" dirty="0" err="1">
                    <a:solidFill>
                      <a:srgbClr val="959B9D"/>
                    </a:solidFill>
                    <a:effectLst/>
                    <a:latin typeface="Helvetica" pitchFamily="2" charset="0"/>
                  </a:rPr>
                  <a:t>support.eventcadence.com</a:t>
                </a:r>
                <a:r>
                  <a:rPr lang="en-US" sz="1200" dirty="0">
                    <a:solidFill>
                      <a:srgbClr val="959B9D"/>
                    </a:solidFill>
                    <a:effectLst/>
                    <a:latin typeface="Helvetica" pitchFamily="2" charset="0"/>
                  </a:rPr>
                  <a:t> to read support articles, best practices, or get in touch with the Cadence team.</a:t>
                </a:r>
                <a:endParaRPr lang="en-US" sz="1200" b="1" dirty="0">
                  <a:solidFill>
                    <a:srgbClr val="959B9D"/>
                  </a:solidFill>
                  <a:latin typeface="Helvetica" pitchFamily="2" charset="0"/>
                </a:endParaRPr>
              </a:p>
            </p:txBody>
          </p:sp>
        </p:grpSp>
        <p:pic>
          <p:nvPicPr>
            <p:cNvPr id="30" name="Picture 29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218C474-F4D0-DE48-9790-45DAEE3E8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693" y="4976711"/>
              <a:ext cx="457200" cy="4572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59996E-640D-C943-B23A-9C6CADB338A9}"/>
              </a:ext>
            </a:extLst>
          </p:cNvPr>
          <p:cNvGrpSpPr/>
          <p:nvPr/>
        </p:nvGrpSpPr>
        <p:grpSpPr>
          <a:xfrm>
            <a:off x="537562" y="3642528"/>
            <a:ext cx="3681790" cy="934743"/>
            <a:chOff x="695693" y="3725028"/>
            <a:chExt cx="3681790" cy="93474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C45DF8-D799-874D-B73A-8D754CC785CD}"/>
                </a:ext>
              </a:extLst>
            </p:cNvPr>
            <p:cNvGrpSpPr/>
            <p:nvPr/>
          </p:nvGrpSpPr>
          <p:grpSpPr>
            <a:xfrm>
              <a:off x="1280160" y="3725028"/>
              <a:ext cx="3097323" cy="934743"/>
              <a:chOff x="608798" y="1271016"/>
              <a:chExt cx="3097323" cy="934743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FD63CE-4D3F-E740-AAB8-EB4549864533}"/>
                  </a:ext>
                </a:extLst>
              </p:cNvPr>
              <p:cNvSpPr txBox="1"/>
              <p:nvPr/>
            </p:nvSpPr>
            <p:spPr>
              <a:xfrm>
                <a:off x="608798" y="1271016"/>
                <a:ext cx="24222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Helvetica" pitchFamily="2" charset="0"/>
                  </a:rPr>
                  <a:t>DOWNLOAD MOBILE APP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57BA9-FF53-1646-A6F0-F397B80DD2B5}"/>
                  </a:ext>
                </a:extLst>
              </p:cNvPr>
              <p:cNvSpPr txBox="1"/>
              <p:nvPr/>
            </p:nvSpPr>
            <p:spPr>
              <a:xfrm>
                <a:off x="608798" y="1559428"/>
                <a:ext cx="30973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59B9D"/>
                    </a:solidFill>
                    <a:effectLst/>
                    <a:latin typeface="Helvetica" pitchFamily="2" charset="0"/>
                  </a:rPr>
                  <a:t>Download Cadence from the App Store [Android / iOS] to use on your mobile phone.</a:t>
                </a:r>
                <a:endParaRPr lang="en-US" sz="1200" b="1" dirty="0">
                  <a:solidFill>
                    <a:srgbClr val="959B9D"/>
                  </a:solidFill>
                  <a:latin typeface="Helvetica" pitchFamily="2" charset="0"/>
                </a:endParaRPr>
              </a:p>
            </p:txBody>
          </p:sp>
        </p:grpSp>
        <p:pic>
          <p:nvPicPr>
            <p:cNvPr id="32" name="Picture 31" descr="Logo, icon&#10;&#10;Description automatically generated">
              <a:extLst>
                <a:ext uri="{FF2B5EF4-FFF2-40B4-BE49-F238E27FC236}">
                  <a16:creationId xmlns:a16="http://schemas.microsoft.com/office/drawing/2014/main" id="{2C86A478-53CA-6447-9045-02029472A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693" y="3725028"/>
              <a:ext cx="457200" cy="4572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A139A4-96A5-E94A-B6D2-90BE5D32EDCF}"/>
              </a:ext>
            </a:extLst>
          </p:cNvPr>
          <p:cNvGrpSpPr/>
          <p:nvPr/>
        </p:nvGrpSpPr>
        <p:grpSpPr>
          <a:xfrm>
            <a:off x="537562" y="2468880"/>
            <a:ext cx="3681790" cy="934743"/>
            <a:chOff x="695693" y="2468880"/>
            <a:chExt cx="3681790" cy="9347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4EEE754-AA37-4C4B-8340-0F66DCD4E661}"/>
                </a:ext>
              </a:extLst>
            </p:cNvPr>
            <p:cNvGrpSpPr/>
            <p:nvPr/>
          </p:nvGrpSpPr>
          <p:grpSpPr>
            <a:xfrm>
              <a:off x="1280160" y="2468880"/>
              <a:ext cx="3097323" cy="934743"/>
              <a:chOff x="608798" y="1271016"/>
              <a:chExt cx="3097323" cy="93474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29342B5-066E-A943-99A0-BEED18D0BA52}"/>
                  </a:ext>
                </a:extLst>
              </p:cNvPr>
              <p:cNvSpPr txBox="1"/>
              <p:nvPr/>
            </p:nvSpPr>
            <p:spPr>
              <a:xfrm>
                <a:off x="608798" y="1271016"/>
                <a:ext cx="27414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Helvetica" pitchFamily="2" charset="0"/>
                  </a:rPr>
                  <a:t>RECOMMENDED BROWSERS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0EAEB73-F2DD-DE47-9F0A-FC2AF0F95782}"/>
                  </a:ext>
                </a:extLst>
              </p:cNvPr>
              <p:cNvSpPr txBox="1"/>
              <p:nvPr/>
            </p:nvSpPr>
            <p:spPr>
              <a:xfrm>
                <a:off x="608798" y="1559428"/>
                <a:ext cx="30973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959B9D"/>
                    </a:solidFill>
                    <a:effectLst/>
                    <a:latin typeface="Helvetica" pitchFamily="2" charset="0"/>
                  </a:rPr>
                  <a:t>Use Chrome or Firefox from a laptop or desktop with strong Wi-Fi for the best user experience.</a:t>
                </a:r>
                <a:endParaRPr lang="en-US" sz="1200" b="1" dirty="0">
                  <a:solidFill>
                    <a:srgbClr val="959B9D"/>
                  </a:solidFill>
                  <a:latin typeface="Helvetica" pitchFamily="2" charset="0"/>
                </a:endParaRPr>
              </a:p>
            </p:txBody>
          </p:sp>
        </p:grp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D2728C6B-8D4A-0945-93F5-2B6C488F4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5693" y="2472520"/>
              <a:ext cx="457200" cy="457200"/>
            </a:xfrm>
            <a:prstGeom prst="rect">
              <a:avLst/>
            </a:prstGeom>
          </p:spPr>
        </p:pic>
      </p:grpSp>
      <p:pic>
        <p:nvPicPr>
          <p:cNvPr id="41" name="Picture 4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CA150A7-64DA-E54C-8DB4-F3A5FD696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415" y="1005840"/>
            <a:ext cx="6595872" cy="5023104"/>
          </a:xfrm>
          <a:prstGeom prst="rect">
            <a:avLst/>
          </a:prstGeom>
        </p:spPr>
      </p:pic>
      <p:pic>
        <p:nvPicPr>
          <p:cNvPr id="43" name="Picture 4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D1886EB-B9F0-A649-ABA3-47304BA90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3170" y="2841756"/>
            <a:ext cx="1950720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88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8D73D65C-E8FE-1749-9B0C-5244B6B9C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94370"/>
          </a:xfrm>
          <a:prstGeom prst="rect">
            <a:avLst/>
          </a:prstGeom>
          <a:solidFill>
            <a:srgbClr val="052E40"/>
          </a:solidFill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F313776-FC59-874E-8F6F-8E6BEEDF8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365760"/>
            <a:ext cx="1569954" cy="329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CF4A3C9-16E0-B945-8867-6D87A5F6A0A1}"/>
              </a:ext>
            </a:extLst>
          </p:cNvPr>
          <p:cNvGrpSpPr/>
          <p:nvPr/>
        </p:nvGrpSpPr>
        <p:grpSpPr>
          <a:xfrm>
            <a:off x="450666" y="1005840"/>
            <a:ext cx="4185761" cy="1046440"/>
            <a:chOff x="608797" y="1271016"/>
            <a:chExt cx="4185761" cy="10464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682BC7-9656-3D47-AF6C-98CEE9761499}"/>
                </a:ext>
              </a:extLst>
            </p:cNvPr>
            <p:cNvSpPr txBox="1"/>
            <p:nvPr/>
          </p:nvSpPr>
          <p:spPr>
            <a:xfrm>
              <a:off x="608798" y="1271016"/>
              <a:ext cx="30326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Helvetica" pitchFamily="2" charset="0"/>
                </a:rPr>
                <a:t>Navigating the Web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E2ABA2-EED5-E943-8B0F-2909A6F66347}"/>
                </a:ext>
              </a:extLst>
            </p:cNvPr>
            <p:cNvSpPr txBox="1"/>
            <p:nvPr/>
          </p:nvSpPr>
          <p:spPr>
            <a:xfrm>
              <a:off x="608797" y="1732681"/>
              <a:ext cx="41857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Accessing the available event features from the menu</a:t>
              </a:r>
              <a:endParaRPr lang="en-US" sz="16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72E5CBE-CE94-D941-9ADB-D440C2491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044" y="694944"/>
            <a:ext cx="8446770" cy="54749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34B574C-663C-994C-AB66-D591D95C23FB}"/>
              </a:ext>
            </a:extLst>
          </p:cNvPr>
          <p:cNvGrpSpPr/>
          <p:nvPr/>
        </p:nvGrpSpPr>
        <p:grpSpPr>
          <a:xfrm>
            <a:off x="450667" y="2357760"/>
            <a:ext cx="2379620" cy="750077"/>
            <a:chOff x="450667" y="2585042"/>
            <a:chExt cx="2379620" cy="7500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F09E0E-29C0-9847-A3AB-0529FAC071CA}"/>
                </a:ext>
              </a:extLst>
            </p:cNvPr>
            <p:cNvSpPr txBox="1"/>
            <p:nvPr/>
          </p:nvSpPr>
          <p:spPr>
            <a:xfrm>
              <a:off x="817336" y="2585042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Home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DB4F12-CB9C-C142-BD13-C02AE37241E3}"/>
                </a:ext>
              </a:extLst>
            </p:cNvPr>
            <p:cNvSpPr txBox="1"/>
            <p:nvPr/>
          </p:nvSpPr>
          <p:spPr>
            <a:xfrm>
              <a:off x="450667" y="2873454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Full overview of your event experience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5310382-9C2C-114E-9A2F-435556ECD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204" y="2585042"/>
              <a:ext cx="243840" cy="24384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895420-D6DC-0D44-AF96-5C10676BF20D}"/>
              </a:ext>
            </a:extLst>
          </p:cNvPr>
          <p:cNvGrpSpPr/>
          <p:nvPr/>
        </p:nvGrpSpPr>
        <p:grpSpPr>
          <a:xfrm>
            <a:off x="450666" y="3319641"/>
            <a:ext cx="2379620" cy="750077"/>
            <a:chOff x="450666" y="3452655"/>
            <a:chExt cx="2379620" cy="75007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B3C27E4-2442-474B-9E13-376DF3B9DDDB}"/>
                </a:ext>
              </a:extLst>
            </p:cNvPr>
            <p:cNvSpPr txBox="1"/>
            <p:nvPr/>
          </p:nvSpPr>
          <p:spPr>
            <a:xfrm>
              <a:off x="817335" y="3452655"/>
              <a:ext cx="979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Schedule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E3B178-9A66-A446-9698-D99476BBFED8}"/>
                </a:ext>
              </a:extLst>
            </p:cNvPr>
            <p:cNvSpPr txBox="1"/>
            <p:nvPr/>
          </p:nvSpPr>
          <p:spPr>
            <a:xfrm>
              <a:off x="450666" y="3741067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See the full schedule with links to join virtual sessions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4387548-5579-3A41-9EB1-56D06F388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204" y="3452655"/>
              <a:ext cx="243840" cy="24384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AB47DD-7C83-5041-9365-077DC144D6DD}"/>
              </a:ext>
            </a:extLst>
          </p:cNvPr>
          <p:cNvGrpSpPr/>
          <p:nvPr/>
        </p:nvGrpSpPr>
        <p:grpSpPr>
          <a:xfrm>
            <a:off x="450666" y="4278910"/>
            <a:ext cx="2379620" cy="934743"/>
            <a:chOff x="450666" y="4336510"/>
            <a:chExt cx="2379620" cy="93474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0965934-398A-A649-93E5-8B744BE2A44F}"/>
                </a:ext>
              </a:extLst>
            </p:cNvPr>
            <p:cNvSpPr txBox="1"/>
            <p:nvPr/>
          </p:nvSpPr>
          <p:spPr>
            <a:xfrm>
              <a:off x="817335" y="4336510"/>
              <a:ext cx="10086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Live Feed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4B48110-88E8-0F4D-9C93-7ADBEDBFB3AD}"/>
                </a:ext>
              </a:extLst>
            </p:cNvPr>
            <p:cNvSpPr txBox="1"/>
            <p:nvPr/>
          </p:nvSpPr>
          <p:spPr>
            <a:xfrm>
              <a:off x="450666" y="4624922"/>
              <a:ext cx="2379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Start conversations and share photos, videos and GIFs of your favorite moments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ECBB754-980B-7F4F-8D6B-5F8A2C148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9204" y="4346983"/>
              <a:ext cx="243840" cy="24384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998120C-F03D-F64C-AE18-DE4986711638}"/>
              </a:ext>
            </a:extLst>
          </p:cNvPr>
          <p:cNvGrpSpPr/>
          <p:nvPr/>
        </p:nvGrpSpPr>
        <p:grpSpPr>
          <a:xfrm>
            <a:off x="418370" y="5442526"/>
            <a:ext cx="2379620" cy="754031"/>
            <a:chOff x="450666" y="5502065"/>
            <a:chExt cx="2379620" cy="75403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0B8CC20-B1D2-0646-9E80-A7B8B91CFA67}"/>
                </a:ext>
              </a:extLst>
            </p:cNvPr>
            <p:cNvSpPr txBox="1"/>
            <p:nvPr/>
          </p:nvSpPr>
          <p:spPr>
            <a:xfrm>
              <a:off x="817335" y="5506019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People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DB5720C-DD62-EA45-BF79-CB15577CC1B0}"/>
                </a:ext>
              </a:extLst>
            </p:cNvPr>
            <p:cNvSpPr txBox="1"/>
            <p:nvPr/>
          </p:nvSpPr>
          <p:spPr>
            <a:xfrm>
              <a:off x="450666" y="5794431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Connect with other people based on mutual interests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405160F-C32B-2449-9F56-1EBFAFC20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9204" y="5502065"/>
              <a:ext cx="243840" cy="24384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E8B10F7-E03D-454A-8927-F57E4B3B2C9D}"/>
              </a:ext>
            </a:extLst>
          </p:cNvPr>
          <p:cNvGrpSpPr/>
          <p:nvPr/>
        </p:nvGrpSpPr>
        <p:grpSpPr>
          <a:xfrm>
            <a:off x="2902681" y="2357760"/>
            <a:ext cx="2379620" cy="750077"/>
            <a:chOff x="3229252" y="2357760"/>
            <a:chExt cx="2379620" cy="75007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8C5B2B0-C8A8-9745-A3AA-8630B8155A18}"/>
                </a:ext>
              </a:extLst>
            </p:cNvPr>
            <p:cNvSpPr txBox="1"/>
            <p:nvPr/>
          </p:nvSpPr>
          <p:spPr>
            <a:xfrm>
              <a:off x="3595921" y="2357760"/>
              <a:ext cx="981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Speakers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EF92994-3C3F-8A4F-B3ED-E67370D47242}"/>
                </a:ext>
              </a:extLst>
            </p:cNvPr>
            <p:cNvSpPr txBox="1"/>
            <p:nvPr/>
          </p:nvSpPr>
          <p:spPr>
            <a:xfrm>
              <a:off x="3229252" y="2646172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Learn more about the speakers and connect with them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7D296BA-A1A6-5148-963F-762C92623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91346" y="2396880"/>
              <a:ext cx="243840" cy="24384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9CD51F-A99F-9D47-87D7-66F77CF1ADB8}"/>
              </a:ext>
            </a:extLst>
          </p:cNvPr>
          <p:cNvGrpSpPr/>
          <p:nvPr/>
        </p:nvGrpSpPr>
        <p:grpSpPr>
          <a:xfrm>
            <a:off x="2902680" y="3319641"/>
            <a:ext cx="2379620" cy="750077"/>
            <a:chOff x="3229251" y="3319641"/>
            <a:chExt cx="2379620" cy="75007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866035B-9F1D-C246-ACFF-E80261DBE45A}"/>
                </a:ext>
              </a:extLst>
            </p:cNvPr>
            <p:cNvSpPr txBox="1"/>
            <p:nvPr/>
          </p:nvSpPr>
          <p:spPr>
            <a:xfrm>
              <a:off x="3595920" y="3319641"/>
              <a:ext cx="960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Materials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661C82C-209E-5C4B-B873-443C6E6D9380}"/>
                </a:ext>
              </a:extLst>
            </p:cNvPr>
            <p:cNvSpPr txBox="1"/>
            <p:nvPr/>
          </p:nvSpPr>
          <p:spPr>
            <a:xfrm>
              <a:off x="3229251" y="3608053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View and download the event’s materials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269F5C6-A177-8A48-A382-C343EF050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17789" y="3334876"/>
              <a:ext cx="243840" cy="243840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C593B58-E9E4-0746-B1F0-46DC9F1A87D4}"/>
              </a:ext>
            </a:extLst>
          </p:cNvPr>
          <p:cNvGrpSpPr/>
          <p:nvPr/>
        </p:nvGrpSpPr>
        <p:grpSpPr>
          <a:xfrm>
            <a:off x="2902680" y="4278910"/>
            <a:ext cx="2379620" cy="750077"/>
            <a:chOff x="3229251" y="4278910"/>
            <a:chExt cx="2379620" cy="75007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072CE3E-B53E-0E4D-8C59-D29455984216}"/>
                </a:ext>
              </a:extLst>
            </p:cNvPr>
            <p:cNvSpPr txBox="1"/>
            <p:nvPr/>
          </p:nvSpPr>
          <p:spPr>
            <a:xfrm>
              <a:off x="3595920" y="4278910"/>
              <a:ext cx="1149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Companies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E89ECD7-85F5-274A-BCB2-D06F30F2D24A}"/>
                </a:ext>
              </a:extLst>
            </p:cNvPr>
            <p:cNvSpPr txBox="1"/>
            <p:nvPr/>
          </p:nvSpPr>
          <p:spPr>
            <a:xfrm>
              <a:off x="3229251" y="4567322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Explore the sponsor’s offers and talk to their reps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3553C05F-E181-4044-BDAC-BB152BB1C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17789" y="4285673"/>
              <a:ext cx="243840" cy="24384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6F76272-A130-9D40-8269-A2A58BBC1D97}"/>
              </a:ext>
            </a:extLst>
          </p:cNvPr>
          <p:cNvGrpSpPr/>
          <p:nvPr/>
        </p:nvGrpSpPr>
        <p:grpSpPr>
          <a:xfrm>
            <a:off x="2870384" y="5446480"/>
            <a:ext cx="2379620" cy="750077"/>
            <a:chOff x="3196955" y="5446480"/>
            <a:chExt cx="2379620" cy="75007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A61CFE4-A30D-BB41-8DD6-482F986E8D23}"/>
                </a:ext>
              </a:extLst>
            </p:cNvPr>
            <p:cNvSpPr txBox="1"/>
            <p:nvPr/>
          </p:nvSpPr>
          <p:spPr>
            <a:xfrm>
              <a:off x="3563624" y="5446480"/>
              <a:ext cx="1148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Collections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4000CC4-DBEF-0040-8F3D-2E2E4DEE13CA}"/>
                </a:ext>
              </a:extLst>
            </p:cNvPr>
            <p:cNvSpPr txBox="1"/>
            <p:nvPr/>
          </p:nvSpPr>
          <p:spPr>
            <a:xfrm>
              <a:off x="3196955" y="5734892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View and download the event’s important materials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185E0130-FFFB-9447-ABDD-D808B34C3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91346" y="5468459"/>
              <a:ext cx="264160" cy="243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271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8D73D65C-E8FE-1749-9B0C-5244B6B9C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94370"/>
          </a:xfrm>
          <a:prstGeom prst="rect">
            <a:avLst/>
          </a:prstGeom>
          <a:solidFill>
            <a:srgbClr val="052E40"/>
          </a:solidFill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F313776-FC59-874E-8F6F-8E6BEEDF8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365760"/>
            <a:ext cx="1569954" cy="329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CF4A3C9-16E0-B945-8867-6D87A5F6A0A1}"/>
              </a:ext>
            </a:extLst>
          </p:cNvPr>
          <p:cNvGrpSpPr/>
          <p:nvPr/>
        </p:nvGrpSpPr>
        <p:grpSpPr>
          <a:xfrm>
            <a:off x="450666" y="1005840"/>
            <a:ext cx="4185761" cy="1046440"/>
            <a:chOff x="608797" y="1271016"/>
            <a:chExt cx="4185761" cy="10464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682BC7-9656-3D47-AF6C-98CEE9761499}"/>
                </a:ext>
              </a:extLst>
            </p:cNvPr>
            <p:cNvSpPr txBox="1"/>
            <p:nvPr/>
          </p:nvSpPr>
          <p:spPr>
            <a:xfrm>
              <a:off x="608798" y="1271016"/>
              <a:ext cx="40334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Helvetica" pitchFamily="2" charset="0"/>
                </a:rPr>
                <a:t>Navigating the Mobile App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E2ABA2-EED5-E943-8B0F-2909A6F66347}"/>
                </a:ext>
              </a:extLst>
            </p:cNvPr>
            <p:cNvSpPr txBox="1"/>
            <p:nvPr/>
          </p:nvSpPr>
          <p:spPr>
            <a:xfrm>
              <a:off x="608797" y="1732681"/>
              <a:ext cx="41857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Accessing the available event features from the menu</a:t>
              </a:r>
              <a:endParaRPr lang="en-US" sz="16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</p:grp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C63B21-08E1-924F-90B6-934D2E66A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477" y="701675"/>
            <a:ext cx="6083300" cy="545465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4DE97518-0408-6846-ADDC-5B05A9ECFA49}"/>
              </a:ext>
            </a:extLst>
          </p:cNvPr>
          <p:cNvGrpSpPr/>
          <p:nvPr/>
        </p:nvGrpSpPr>
        <p:grpSpPr>
          <a:xfrm>
            <a:off x="450667" y="2357760"/>
            <a:ext cx="2379620" cy="750077"/>
            <a:chOff x="450667" y="2585042"/>
            <a:chExt cx="2379620" cy="75007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D59A3F-405D-3A4D-A554-A8A99417A096}"/>
                </a:ext>
              </a:extLst>
            </p:cNvPr>
            <p:cNvSpPr txBox="1"/>
            <p:nvPr/>
          </p:nvSpPr>
          <p:spPr>
            <a:xfrm>
              <a:off x="817336" y="2585042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Home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F748EF-257A-B141-82F1-AB86283B0AB5}"/>
                </a:ext>
              </a:extLst>
            </p:cNvPr>
            <p:cNvSpPr txBox="1"/>
            <p:nvPr/>
          </p:nvSpPr>
          <p:spPr>
            <a:xfrm>
              <a:off x="450667" y="2873454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Full overview of your event experience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E6EA8CD-71B9-2A47-9FB0-5014F44A2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204" y="2585042"/>
              <a:ext cx="243840" cy="243840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04E0F49-8618-C247-A753-93B3A43AD131}"/>
              </a:ext>
            </a:extLst>
          </p:cNvPr>
          <p:cNvGrpSpPr/>
          <p:nvPr/>
        </p:nvGrpSpPr>
        <p:grpSpPr>
          <a:xfrm>
            <a:off x="450666" y="3319641"/>
            <a:ext cx="2379620" cy="750077"/>
            <a:chOff x="450666" y="3452655"/>
            <a:chExt cx="2379620" cy="750077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3AAB0E9-B097-1345-8275-7A33F716CFA2}"/>
                </a:ext>
              </a:extLst>
            </p:cNvPr>
            <p:cNvSpPr txBox="1"/>
            <p:nvPr/>
          </p:nvSpPr>
          <p:spPr>
            <a:xfrm>
              <a:off x="817335" y="3452655"/>
              <a:ext cx="979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Schedule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82B6A8C-1BCE-B74F-BD5D-AAC2C5E70BF2}"/>
                </a:ext>
              </a:extLst>
            </p:cNvPr>
            <p:cNvSpPr txBox="1"/>
            <p:nvPr/>
          </p:nvSpPr>
          <p:spPr>
            <a:xfrm>
              <a:off x="450666" y="3741067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See the full schedule with links to join virtual sessions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DD66218-46F3-AB48-B90D-57BEE52E2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204" y="3452655"/>
              <a:ext cx="243840" cy="24384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789D86D-6A06-9146-94FB-8F14E458BE31}"/>
              </a:ext>
            </a:extLst>
          </p:cNvPr>
          <p:cNvGrpSpPr/>
          <p:nvPr/>
        </p:nvGrpSpPr>
        <p:grpSpPr>
          <a:xfrm>
            <a:off x="450666" y="4278910"/>
            <a:ext cx="2379620" cy="934743"/>
            <a:chOff x="450666" y="4336510"/>
            <a:chExt cx="2379620" cy="934743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367E12C-1472-544F-B9A5-908AB5A1E4F4}"/>
                </a:ext>
              </a:extLst>
            </p:cNvPr>
            <p:cNvSpPr txBox="1"/>
            <p:nvPr/>
          </p:nvSpPr>
          <p:spPr>
            <a:xfrm>
              <a:off x="817335" y="4336510"/>
              <a:ext cx="10086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Live Feed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53FA0BA-0050-D448-B59A-E1BBB2BECDE4}"/>
                </a:ext>
              </a:extLst>
            </p:cNvPr>
            <p:cNvSpPr txBox="1"/>
            <p:nvPr/>
          </p:nvSpPr>
          <p:spPr>
            <a:xfrm>
              <a:off x="450666" y="4624922"/>
              <a:ext cx="2379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Start conversations and share photos, videos and GIFs of your favorite moments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3C72AC0-F48F-9B4D-A4A9-98F01E13B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9204" y="4346983"/>
              <a:ext cx="243840" cy="24384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394CA5E-DDBD-5947-9E64-9FA707C1AF8D}"/>
              </a:ext>
            </a:extLst>
          </p:cNvPr>
          <p:cNvGrpSpPr/>
          <p:nvPr/>
        </p:nvGrpSpPr>
        <p:grpSpPr>
          <a:xfrm>
            <a:off x="418370" y="5442526"/>
            <a:ext cx="2379620" cy="754031"/>
            <a:chOff x="450666" y="5502065"/>
            <a:chExt cx="2379620" cy="75403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E5128FC-D3DF-8B44-8C6E-7EA33E628434}"/>
                </a:ext>
              </a:extLst>
            </p:cNvPr>
            <p:cNvSpPr txBox="1"/>
            <p:nvPr/>
          </p:nvSpPr>
          <p:spPr>
            <a:xfrm>
              <a:off x="817335" y="5506019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People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9728C5-852B-164A-8139-EB81A2009CAD}"/>
                </a:ext>
              </a:extLst>
            </p:cNvPr>
            <p:cNvSpPr txBox="1"/>
            <p:nvPr/>
          </p:nvSpPr>
          <p:spPr>
            <a:xfrm>
              <a:off x="450666" y="5794431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Connect with other people based on mutual interests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63E144B1-8BDA-E94C-B852-CA39C2888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9204" y="5502065"/>
              <a:ext cx="243840" cy="24384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B20CE49-AF26-9B43-A0E3-95F83A84E87D}"/>
              </a:ext>
            </a:extLst>
          </p:cNvPr>
          <p:cNvGrpSpPr/>
          <p:nvPr/>
        </p:nvGrpSpPr>
        <p:grpSpPr>
          <a:xfrm>
            <a:off x="2902681" y="2357760"/>
            <a:ext cx="2379620" cy="750077"/>
            <a:chOff x="3229252" y="2357760"/>
            <a:chExt cx="2379620" cy="75007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6324FFF-429B-8A4A-93E9-7F191661CA18}"/>
                </a:ext>
              </a:extLst>
            </p:cNvPr>
            <p:cNvSpPr txBox="1"/>
            <p:nvPr/>
          </p:nvSpPr>
          <p:spPr>
            <a:xfrm>
              <a:off x="3595921" y="2357760"/>
              <a:ext cx="981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Speakers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DD079FA-3BC1-D24B-AFC6-0B8B9BF92248}"/>
                </a:ext>
              </a:extLst>
            </p:cNvPr>
            <p:cNvSpPr txBox="1"/>
            <p:nvPr/>
          </p:nvSpPr>
          <p:spPr>
            <a:xfrm>
              <a:off x="3229252" y="2646172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Learn more about the speakers and connect with them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1004C0F-DB33-0340-903E-56573F6CD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91346" y="2396880"/>
              <a:ext cx="243840" cy="243840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72A4633-AEC1-5B46-BB70-58ACAB838359}"/>
              </a:ext>
            </a:extLst>
          </p:cNvPr>
          <p:cNvGrpSpPr/>
          <p:nvPr/>
        </p:nvGrpSpPr>
        <p:grpSpPr>
          <a:xfrm>
            <a:off x="2902680" y="3319641"/>
            <a:ext cx="2379620" cy="750077"/>
            <a:chOff x="3229251" y="3319641"/>
            <a:chExt cx="2379620" cy="75007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9E8698B-15F2-5745-A3EC-C8F9BC481D36}"/>
                </a:ext>
              </a:extLst>
            </p:cNvPr>
            <p:cNvSpPr txBox="1"/>
            <p:nvPr/>
          </p:nvSpPr>
          <p:spPr>
            <a:xfrm>
              <a:off x="3595920" y="3319641"/>
              <a:ext cx="960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Materials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3568AC0-20A8-4345-8AF7-744F3D6DC11A}"/>
                </a:ext>
              </a:extLst>
            </p:cNvPr>
            <p:cNvSpPr txBox="1"/>
            <p:nvPr/>
          </p:nvSpPr>
          <p:spPr>
            <a:xfrm>
              <a:off x="3229251" y="3608053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View and download the event’s materials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0327A43-1C81-994E-B350-ABBBC4F06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17789" y="3334876"/>
              <a:ext cx="243840" cy="24384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A65988C-2F10-BF4F-8BE4-FA2E15431182}"/>
              </a:ext>
            </a:extLst>
          </p:cNvPr>
          <p:cNvGrpSpPr/>
          <p:nvPr/>
        </p:nvGrpSpPr>
        <p:grpSpPr>
          <a:xfrm>
            <a:off x="2902680" y="4278910"/>
            <a:ext cx="2379620" cy="750077"/>
            <a:chOff x="3229251" y="4278910"/>
            <a:chExt cx="2379620" cy="75007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0A7D285-FE97-8C44-9219-59505F819201}"/>
                </a:ext>
              </a:extLst>
            </p:cNvPr>
            <p:cNvSpPr txBox="1"/>
            <p:nvPr/>
          </p:nvSpPr>
          <p:spPr>
            <a:xfrm>
              <a:off x="3595920" y="4278910"/>
              <a:ext cx="1149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Companies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87BA6A5-41F6-644D-AE69-F6924D813BD0}"/>
                </a:ext>
              </a:extLst>
            </p:cNvPr>
            <p:cNvSpPr txBox="1"/>
            <p:nvPr/>
          </p:nvSpPr>
          <p:spPr>
            <a:xfrm>
              <a:off x="3229251" y="4567322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Explore the sponsor’s offers and talk to their reps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A10C23D-A77D-6046-B55A-57FA4980E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17789" y="4285673"/>
              <a:ext cx="243840" cy="24384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8463481-C34C-074D-95FD-9DB3A9051803}"/>
              </a:ext>
            </a:extLst>
          </p:cNvPr>
          <p:cNvGrpSpPr/>
          <p:nvPr/>
        </p:nvGrpSpPr>
        <p:grpSpPr>
          <a:xfrm>
            <a:off x="2870384" y="5446480"/>
            <a:ext cx="2379620" cy="750077"/>
            <a:chOff x="3196955" y="5446480"/>
            <a:chExt cx="2379620" cy="75007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9149CE6-4BEF-BA4D-868D-243CC1719E41}"/>
                </a:ext>
              </a:extLst>
            </p:cNvPr>
            <p:cNvSpPr txBox="1"/>
            <p:nvPr/>
          </p:nvSpPr>
          <p:spPr>
            <a:xfrm>
              <a:off x="3563624" y="5446480"/>
              <a:ext cx="1148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Collections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083A670-407B-194A-8EA5-650B55CBC8D2}"/>
                </a:ext>
              </a:extLst>
            </p:cNvPr>
            <p:cNvSpPr txBox="1"/>
            <p:nvPr/>
          </p:nvSpPr>
          <p:spPr>
            <a:xfrm>
              <a:off x="3196955" y="5734892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View and download the event’s important materials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605BB6C1-5625-1344-A2A2-E8C06E7FF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91346" y="5468459"/>
              <a:ext cx="264160" cy="243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385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E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8D73D65C-E8FE-1749-9B0C-5244B6B9C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94370"/>
          </a:xfrm>
          <a:prstGeom prst="rect">
            <a:avLst/>
          </a:prstGeom>
          <a:solidFill>
            <a:srgbClr val="052E40"/>
          </a:solidFill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F313776-FC59-874E-8F6F-8E6BEEDF8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365760"/>
            <a:ext cx="1569954" cy="329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CF4A3C9-16E0-B945-8867-6D87A5F6A0A1}"/>
              </a:ext>
            </a:extLst>
          </p:cNvPr>
          <p:cNvGrpSpPr/>
          <p:nvPr/>
        </p:nvGrpSpPr>
        <p:grpSpPr>
          <a:xfrm>
            <a:off x="450666" y="1005840"/>
            <a:ext cx="4694648" cy="1046440"/>
            <a:chOff x="608797" y="1271016"/>
            <a:chExt cx="4694648" cy="10464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682BC7-9656-3D47-AF6C-98CEE9761499}"/>
                </a:ext>
              </a:extLst>
            </p:cNvPr>
            <p:cNvSpPr txBox="1"/>
            <p:nvPr/>
          </p:nvSpPr>
          <p:spPr>
            <a:xfrm>
              <a:off x="608798" y="1271016"/>
              <a:ext cx="1877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Helvetica" pitchFamily="2" charset="0"/>
                </a:rPr>
                <a:t>Menu Items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E2ABA2-EED5-E943-8B0F-2909A6F66347}"/>
                </a:ext>
              </a:extLst>
            </p:cNvPr>
            <p:cNvSpPr txBox="1"/>
            <p:nvPr/>
          </p:nvSpPr>
          <p:spPr>
            <a:xfrm>
              <a:off x="608797" y="1732681"/>
              <a:ext cx="4694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959B9D"/>
                  </a:solidFill>
                  <a:effectLst/>
                  <a:latin typeface=""/>
                </a:rPr>
                <a:t>When building the guide, copy and paste any menu items that have been enabled for the event</a:t>
              </a:r>
              <a:endParaRPr lang="en-US" sz="1600" b="1" dirty="0">
                <a:solidFill>
                  <a:srgbClr val="959B9D"/>
                </a:solidFill>
                <a:latin typeface="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B243880-650B-1E4A-8966-5F47FCCD81EC}"/>
              </a:ext>
            </a:extLst>
          </p:cNvPr>
          <p:cNvGrpSpPr/>
          <p:nvPr/>
        </p:nvGrpSpPr>
        <p:grpSpPr>
          <a:xfrm>
            <a:off x="450667" y="2357760"/>
            <a:ext cx="2379620" cy="750077"/>
            <a:chOff x="450667" y="2585042"/>
            <a:chExt cx="2379620" cy="7500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715A419-F511-0B48-B04D-58CB03664755}"/>
                </a:ext>
              </a:extLst>
            </p:cNvPr>
            <p:cNvSpPr txBox="1"/>
            <p:nvPr/>
          </p:nvSpPr>
          <p:spPr>
            <a:xfrm>
              <a:off x="817336" y="2585042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Home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6071489-7024-0E4E-B913-4B3B592F5D66}"/>
                </a:ext>
              </a:extLst>
            </p:cNvPr>
            <p:cNvSpPr txBox="1"/>
            <p:nvPr/>
          </p:nvSpPr>
          <p:spPr>
            <a:xfrm>
              <a:off x="450667" y="2873454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Full overview of your event experience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002B85F-D6A6-954C-BAF6-207DC19D1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204" y="2585042"/>
              <a:ext cx="243840" cy="24384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68F6B3D-FEC4-DB4A-AB2E-6CD9DF6A90AE}"/>
              </a:ext>
            </a:extLst>
          </p:cNvPr>
          <p:cNvGrpSpPr/>
          <p:nvPr/>
        </p:nvGrpSpPr>
        <p:grpSpPr>
          <a:xfrm>
            <a:off x="450666" y="3319641"/>
            <a:ext cx="2379620" cy="750077"/>
            <a:chOff x="450666" y="3452655"/>
            <a:chExt cx="2379620" cy="750077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E9F4FB5-75E8-F84A-8DBD-0F232BBBE3FC}"/>
                </a:ext>
              </a:extLst>
            </p:cNvPr>
            <p:cNvSpPr txBox="1"/>
            <p:nvPr/>
          </p:nvSpPr>
          <p:spPr>
            <a:xfrm>
              <a:off x="817335" y="3452655"/>
              <a:ext cx="9797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Schedule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7C3D48A-B050-144E-8B9D-2E633ADDC51A}"/>
                </a:ext>
              </a:extLst>
            </p:cNvPr>
            <p:cNvSpPr txBox="1"/>
            <p:nvPr/>
          </p:nvSpPr>
          <p:spPr>
            <a:xfrm>
              <a:off x="450666" y="3741067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See the full schedule with links to join virtual sessions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12F34C0-A960-2244-B881-45209CB17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9204" y="3452655"/>
              <a:ext cx="243840" cy="243840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523EB85-2D01-2047-9EBB-8CA86DF09F5C}"/>
              </a:ext>
            </a:extLst>
          </p:cNvPr>
          <p:cNvGrpSpPr/>
          <p:nvPr/>
        </p:nvGrpSpPr>
        <p:grpSpPr>
          <a:xfrm>
            <a:off x="450666" y="4278910"/>
            <a:ext cx="2379620" cy="934743"/>
            <a:chOff x="450666" y="4336510"/>
            <a:chExt cx="2379620" cy="934743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CF785B4-AC4A-0345-A8FE-AEAC213EF6A1}"/>
                </a:ext>
              </a:extLst>
            </p:cNvPr>
            <p:cNvSpPr txBox="1"/>
            <p:nvPr/>
          </p:nvSpPr>
          <p:spPr>
            <a:xfrm>
              <a:off x="817335" y="4336510"/>
              <a:ext cx="10086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Live Feed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1F575AC-8DDC-B64D-A166-F3B37DCA39F4}"/>
                </a:ext>
              </a:extLst>
            </p:cNvPr>
            <p:cNvSpPr txBox="1"/>
            <p:nvPr/>
          </p:nvSpPr>
          <p:spPr>
            <a:xfrm>
              <a:off x="450666" y="4624922"/>
              <a:ext cx="2379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Start conversations and share photos, videos and GIFs of your favorite moments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FA7CEAD-A03E-634E-AA91-DC010E93C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204" y="4346983"/>
              <a:ext cx="243840" cy="243840"/>
            </a:xfrm>
            <a:prstGeom prst="rect">
              <a:avLst/>
            </a:prstGeom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8FC3740-5C68-2E43-8ED8-672C4514B858}"/>
              </a:ext>
            </a:extLst>
          </p:cNvPr>
          <p:cNvGrpSpPr/>
          <p:nvPr/>
        </p:nvGrpSpPr>
        <p:grpSpPr>
          <a:xfrm>
            <a:off x="418370" y="5442526"/>
            <a:ext cx="2379620" cy="754031"/>
            <a:chOff x="450666" y="5502065"/>
            <a:chExt cx="2379620" cy="754031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667F65FF-FAD3-9044-BCCC-E6982F9D4C4F}"/>
                </a:ext>
              </a:extLst>
            </p:cNvPr>
            <p:cNvSpPr txBox="1"/>
            <p:nvPr/>
          </p:nvSpPr>
          <p:spPr>
            <a:xfrm>
              <a:off x="817335" y="5506019"/>
              <a:ext cx="771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People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B064392-4F1D-3C46-956F-AE17CE32C2F6}"/>
                </a:ext>
              </a:extLst>
            </p:cNvPr>
            <p:cNvSpPr txBox="1"/>
            <p:nvPr/>
          </p:nvSpPr>
          <p:spPr>
            <a:xfrm>
              <a:off x="450666" y="5794431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Connect with other people based on mutual interests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8D3E2CF5-DD10-A94A-ABCB-773240AC5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9204" y="5502065"/>
              <a:ext cx="243840" cy="243840"/>
            </a:xfrm>
            <a:prstGeom prst="rect">
              <a:avLst/>
            </a:prstGeom>
          </p:spPr>
        </p:pic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FA81A30A-2EB5-5D4E-9D60-A3A66F638712}"/>
              </a:ext>
            </a:extLst>
          </p:cNvPr>
          <p:cNvSpPr txBox="1"/>
          <p:nvPr/>
        </p:nvSpPr>
        <p:spPr>
          <a:xfrm>
            <a:off x="6342209" y="5446480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Helvetica" pitchFamily="2" charset="0"/>
              </a:rPr>
              <a:t>Leads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65AA092-3F8E-A742-9EB6-04D9400B67B5}"/>
              </a:ext>
            </a:extLst>
          </p:cNvPr>
          <p:cNvSpPr txBox="1"/>
          <p:nvPr/>
        </p:nvSpPr>
        <p:spPr>
          <a:xfrm>
            <a:off x="5975540" y="5734892"/>
            <a:ext cx="237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959B9D"/>
                </a:solidFill>
                <a:effectLst/>
                <a:latin typeface="Helvetica" pitchFamily="2" charset="0"/>
              </a:rPr>
              <a:t>See all of the leads your team captured at the event</a:t>
            </a:r>
            <a:endParaRPr lang="en-US" sz="1200" b="1" dirty="0">
              <a:solidFill>
                <a:srgbClr val="959B9D"/>
              </a:solidFill>
              <a:latin typeface="Helvetica" pitchFamily="2" charset="0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66C966B-76F3-5740-AC56-893127323060}"/>
              </a:ext>
            </a:extLst>
          </p:cNvPr>
          <p:cNvGrpSpPr/>
          <p:nvPr/>
        </p:nvGrpSpPr>
        <p:grpSpPr>
          <a:xfrm>
            <a:off x="8786422" y="2357760"/>
            <a:ext cx="2379620" cy="750077"/>
            <a:chOff x="8786422" y="2357760"/>
            <a:chExt cx="2379620" cy="750077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6551FAD-B5D9-AB46-9331-E6B6DA78B361}"/>
                </a:ext>
              </a:extLst>
            </p:cNvPr>
            <p:cNvSpPr txBox="1"/>
            <p:nvPr/>
          </p:nvSpPr>
          <p:spPr>
            <a:xfrm>
              <a:off x="9153091" y="2357760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Custom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D99DB291-C191-6746-947B-DCE62E57F8FA}"/>
                </a:ext>
              </a:extLst>
            </p:cNvPr>
            <p:cNvSpPr txBox="1"/>
            <p:nvPr/>
          </p:nvSpPr>
          <p:spPr>
            <a:xfrm>
              <a:off x="8786422" y="2646172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Use this item as a template for any custom menu items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5969252B-3C84-B140-A2E8-1153DE529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78793" y="2377764"/>
              <a:ext cx="243840" cy="243840"/>
            </a:xfrm>
            <a:prstGeom prst="rect">
              <a:avLst/>
            </a:prstGeom>
          </p:spPr>
        </p:pic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EBC0363B-1F6A-404D-B44B-F623DA51C335}"/>
              </a:ext>
            </a:extLst>
          </p:cNvPr>
          <p:cNvGrpSpPr/>
          <p:nvPr/>
        </p:nvGrpSpPr>
        <p:grpSpPr>
          <a:xfrm>
            <a:off x="3229252" y="2357760"/>
            <a:ext cx="2379620" cy="750077"/>
            <a:chOff x="3229252" y="2357760"/>
            <a:chExt cx="2379620" cy="750077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FCB7BC3-3BD8-C54B-AA0B-FF32A5763207}"/>
                </a:ext>
              </a:extLst>
            </p:cNvPr>
            <p:cNvSpPr txBox="1"/>
            <p:nvPr/>
          </p:nvSpPr>
          <p:spPr>
            <a:xfrm>
              <a:off x="3595921" y="2357760"/>
              <a:ext cx="9813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Speakers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F8893C9-8560-9A46-A512-A00A6C4195DC}"/>
                </a:ext>
              </a:extLst>
            </p:cNvPr>
            <p:cNvSpPr txBox="1"/>
            <p:nvPr/>
          </p:nvSpPr>
          <p:spPr>
            <a:xfrm>
              <a:off x="3229252" y="2646172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Learn more about the speakers and connect with them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1E016A35-42BE-7547-861E-55EAD7A40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91346" y="2396880"/>
              <a:ext cx="243840" cy="243840"/>
            </a:xfrm>
            <a:prstGeom prst="rect">
              <a:avLst/>
            </a:prstGeom>
          </p:spPr>
        </p:pic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46F5DF9E-2895-9C49-BA80-6D4C42B6389D}"/>
              </a:ext>
            </a:extLst>
          </p:cNvPr>
          <p:cNvGrpSpPr/>
          <p:nvPr/>
        </p:nvGrpSpPr>
        <p:grpSpPr>
          <a:xfrm>
            <a:off x="3229251" y="3319641"/>
            <a:ext cx="2379620" cy="750077"/>
            <a:chOff x="3229251" y="3319641"/>
            <a:chExt cx="2379620" cy="750077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3435CC1-BB85-F44F-A643-DD738D714254}"/>
                </a:ext>
              </a:extLst>
            </p:cNvPr>
            <p:cNvSpPr txBox="1"/>
            <p:nvPr/>
          </p:nvSpPr>
          <p:spPr>
            <a:xfrm>
              <a:off x="3595920" y="3319641"/>
              <a:ext cx="9605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Materials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EDDAF7B2-7C4C-D34B-94D6-B36353BC4E43}"/>
                </a:ext>
              </a:extLst>
            </p:cNvPr>
            <p:cNvSpPr txBox="1"/>
            <p:nvPr/>
          </p:nvSpPr>
          <p:spPr>
            <a:xfrm>
              <a:off x="3229251" y="3608053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View and download the event’s materials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B91AA34A-9BAE-D548-ACC0-6D7F44C81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17789" y="3334876"/>
              <a:ext cx="243840" cy="243840"/>
            </a:xfrm>
            <a:prstGeom prst="rect">
              <a:avLst/>
            </a:prstGeom>
          </p:spPr>
        </p:pic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E02EA5B-8E93-044A-AA7F-AFFF37E1DCC4}"/>
              </a:ext>
            </a:extLst>
          </p:cNvPr>
          <p:cNvGrpSpPr/>
          <p:nvPr/>
        </p:nvGrpSpPr>
        <p:grpSpPr>
          <a:xfrm>
            <a:off x="3229251" y="4278910"/>
            <a:ext cx="2379620" cy="750077"/>
            <a:chOff x="3229251" y="4278910"/>
            <a:chExt cx="2379620" cy="750077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A88009E-59EE-FD49-8825-559FA7EBAD1F}"/>
                </a:ext>
              </a:extLst>
            </p:cNvPr>
            <p:cNvSpPr txBox="1"/>
            <p:nvPr/>
          </p:nvSpPr>
          <p:spPr>
            <a:xfrm>
              <a:off x="3595920" y="4278910"/>
              <a:ext cx="11496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Companies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9C4F57FD-D007-D34E-B9F2-8766F6C4F577}"/>
                </a:ext>
              </a:extLst>
            </p:cNvPr>
            <p:cNvSpPr txBox="1"/>
            <p:nvPr/>
          </p:nvSpPr>
          <p:spPr>
            <a:xfrm>
              <a:off x="3229251" y="4567322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Explore the sponsor’s offers and talk to their reps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465482F8-7328-A14B-806F-967DE8F7D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17789" y="4285673"/>
              <a:ext cx="243840" cy="243840"/>
            </a:xfrm>
            <a:prstGeom prst="rect">
              <a:avLst/>
            </a:prstGeom>
          </p:spPr>
        </p:pic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977D011E-8110-DA44-B409-22F785CA8BC2}"/>
              </a:ext>
            </a:extLst>
          </p:cNvPr>
          <p:cNvGrpSpPr/>
          <p:nvPr/>
        </p:nvGrpSpPr>
        <p:grpSpPr>
          <a:xfrm>
            <a:off x="3196955" y="5446480"/>
            <a:ext cx="2379620" cy="750077"/>
            <a:chOff x="3196955" y="5446480"/>
            <a:chExt cx="2379620" cy="75007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C4CE516-6319-4E4F-88A8-E78F003F453E}"/>
                </a:ext>
              </a:extLst>
            </p:cNvPr>
            <p:cNvSpPr txBox="1"/>
            <p:nvPr/>
          </p:nvSpPr>
          <p:spPr>
            <a:xfrm>
              <a:off x="3563624" y="5446480"/>
              <a:ext cx="1148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Collections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6DDADB7-5070-7F49-A0E5-A543AC0E47DC}"/>
                </a:ext>
              </a:extLst>
            </p:cNvPr>
            <p:cNvSpPr txBox="1"/>
            <p:nvPr/>
          </p:nvSpPr>
          <p:spPr>
            <a:xfrm>
              <a:off x="3196955" y="5734892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View and download the event’s important materials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39526843-588A-AE47-93D4-D75B8E648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91346" y="5468459"/>
              <a:ext cx="264160" cy="243840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FF826A2-E370-044A-920E-12B822A056FD}"/>
              </a:ext>
            </a:extLst>
          </p:cNvPr>
          <p:cNvGrpSpPr/>
          <p:nvPr/>
        </p:nvGrpSpPr>
        <p:grpSpPr>
          <a:xfrm>
            <a:off x="6007837" y="2357760"/>
            <a:ext cx="2379620" cy="750077"/>
            <a:chOff x="6007837" y="2357760"/>
            <a:chExt cx="2379620" cy="750077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E78C48C-42C6-3240-B238-3AE5F8BE3E30}"/>
                </a:ext>
              </a:extLst>
            </p:cNvPr>
            <p:cNvSpPr txBox="1"/>
            <p:nvPr/>
          </p:nvSpPr>
          <p:spPr>
            <a:xfrm>
              <a:off x="6374506" y="2357760"/>
              <a:ext cx="9509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Compete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9D2D9FF-F18B-5543-9A5B-79094469A9C5}"/>
                </a:ext>
              </a:extLst>
            </p:cNvPr>
            <p:cNvSpPr txBox="1"/>
            <p:nvPr/>
          </p:nvSpPr>
          <p:spPr>
            <a:xfrm>
              <a:off x="6007837" y="2646172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Earn points and win amazing prizes!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6CE6B342-9E40-5E42-B677-7DB999DF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95539" y="2396880"/>
              <a:ext cx="243840" cy="243840"/>
            </a:xfrm>
            <a:prstGeom prst="rect">
              <a:avLst/>
            </a:prstGeom>
          </p:spPr>
        </p:pic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6EE61F55-8025-0D4B-852C-B649C42DB703}"/>
              </a:ext>
            </a:extLst>
          </p:cNvPr>
          <p:cNvGrpSpPr/>
          <p:nvPr/>
        </p:nvGrpSpPr>
        <p:grpSpPr>
          <a:xfrm>
            <a:off x="6007836" y="3319641"/>
            <a:ext cx="2379620" cy="750077"/>
            <a:chOff x="6007836" y="3319641"/>
            <a:chExt cx="2379620" cy="750077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49D5387A-2B70-444F-B68B-4358F3BD841E}"/>
                </a:ext>
              </a:extLst>
            </p:cNvPr>
            <p:cNvSpPr txBox="1"/>
            <p:nvPr/>
          </p:nvSpPr>
          <p:spPr>
            <a:xfrm>
              <a:off x="6374505" y="3319641"/>
              <a:ext cx="1386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Appointments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2C0F5793-9B98-9D49-BA5A-094F091CF5E4}"/>
                </a:ext>
              </a:extLst>
            </p:cNvPr>
            <p:cNvSpPr txBox="1"/>
            <p:nvPr/>
          </p:nvSpPr>
          <p:spPr>
            <a:xfrm>
              <a:off x="6007836" y="3608053"/>
              <a:ext cx="2379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See all of your appointments and view room availability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4601CF96-E4F0-8245-B408-04F9D1CDE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086437" y="3334876"/>
              <a:ext cx="243840" cy="243840"/>
            </a:xfrm>
            <a:prstGeom prst="rect">
              <a:avLst/>
            </a:prstGeom>
          </p:spPr>
        </p:pic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C585C54D-4CC7-D648-92B2-996354C0A5E5}"/>
              </a:ext>
            </a:extLst>
          </p:cNvPr>
          <p:cNvGrpSpPr/>
          <p:nvPr/>
        </p:nvGrpSpPr>
        <p:grpSpPr>
          <a:xfrm>
            <a:off x="6007836" y="4278910"/>
            <a:ext cx="2379620" cy="934743"/>
            <a:chOff x="6007836" y="4278910"/>
            <a:chExt cx="2379620" cy="934743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452F0927-41FB-A94A-B1C2-154B7C4A3BB7}"/>
                </a:ext>
              </a:extLst>
            </p:cNvPr>
            <p:cNvSpPr txBox="1"/>
            <p:nvPr/>
          </p:nvSpPr>
          <p:spPr>
            <a:xfrm>
              <a:off x="6374505" y="4278910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Helvetica" pitchFamily="2" charset="0"/>
                </a:rPr>
                <a:t>Customers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21BEBE04-532C-EF48-AE6D-57CB73CB5A46}"/>
                </a:ext>
              </a:extLst>
            </p:cNvPr>
            <p:cNvSpPr txBox="1"/>
            <p:nvPr/>
          </p:nvSpPr>
          <p:spPr>
            <a:xfrm>
              <a:off x="6007836" y="4567322"/>
              <a:ext cx="2379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959B9D"/>
                  </a:solidFill>
                  <a:effectLst/>
                  <a:latin typeface="Helvetica" pitchFamily="2" charset="0"/>
                </a:rPr>
                <a:t>See all of your customers information and appointment history</a:t>
              </a:r>
              <a:endParaRPr lang="en-US" sz="1200" b="1" dirty="0">
                <a:solidFill>
                  <a:srgbClr val="959B9D"/>
                </a:solidFill>
                <a:latin typeface="Helvetica" pitchFamily="2" charset="0"/>
              </a:endParaRPr>
            </a:p>
          </p:txBody>
        </p:sp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200CB633-79ED-724B-B95E-F960ADFE9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86437" y="4296642"/>
              <a:ext cx="243840" cy="243840"/>
            </a:xfrm>
            <a:prstGeom prst="rect">
              <a:avLst/>
            </a:prstGeom>
          </p:spPr>
        </p:pic>
      </p:grpSp>
      <p:pic>
        <p:nvPicPr>
          <p:cNvPr id="180" name="Picture 179">
            <a:extLst>
              <a:ext uri="{FF2B5EF4-FFF2-40B4-BE49-F238E27FC236}">
                <a16:creationId xmlns:a16="http://schemas.microsoft.com/office/drawing/2014/main" id="{8EC0B4B5-03E8-7344-852C-F92B0AADF0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76657" y="5460296"/>
            <a:ext cx="243840" cy="243840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2124DCD2-FC9C-8D48-90DC-E801336E4B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40092" y="3757251"/>
            <a:ext cx="243840" cy="243840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9814BCD2-5E2F-A74E-8DA7-A74D7F4170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240092" y="4200164"/>
            <a:ext cx="243840" cy="243840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72218C10-D150-894E-B25B-502DBE7D7F0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6281" y="3334876"/>
            <a:ext cx="243840" cy="24384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B889D1CA-8290-2043-B9F9-69207E90FB8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62587" y="4190936"/>
            <a:ext cx="243840" cy="243840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645D11BC-E157-C24D-AD9D-BAAE1445BB9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85044" y="4194848"/>
            <a:ext cx="243840" cy="243840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48009C7F-EAB7-464B-8FA5-EDDD1205127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07501" y="4200164"/>
            <a:ext cx="243840" cy="243840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1D5DAAA3-792C-254F-AD70-7BD93FF6840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27907" y="4197063"/>
            <a:ext cx="243840" cy="243840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94E946E7-D9C9-B545-8C9E-5164CE095E5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47582" y="4197063"/>
            <a:ext cx="243840" cy="243840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D14269C8-5273-0D41-B58C-4C864E106BC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62587" y="3757251"/>
            <a:ext cx="243840" cy="243840"/>
          </a:xfrm>
          <a:prstGeom prst="rect">
            <a:avLst/>
          </a:prstGeom>
        </p:spPr>
      </p:pic>
      <p:pic>
        <p:nvPicPr>
          <p:cNvPr id="200" name="Picture 199">
            <a:extLst>
              <a:ext uri="{FF2B5EF4-FFF2-40B4-BE49-F238E27FC236}">
                <a16:creationId xmlns:a16="http://schemas.microsoft.com/office/drawing/2014/main" id="{E240B68F-BFB3-3240-809B-0306E10A0A8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766689" y="3334876"/>
            <a:ext cx="243840" cy="243840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6F734254-886B-874A-988B-DFF5FCF8142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285044" y="3763408"/>
            <a:ext cx="243840" cy="243840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4248015D-A46F-1347-BE60-E97C109FA16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287095" y="3334876"/>
            <a:ext cx="243840" cy="243840"/>
          </a:xfrm>
          <a:prstGeom prst="rect">
            <a:avLst/>
          </a:prstGeom>
        </p:spPr>
      </p:pic>
      <p:pic>
        <p:nvPicPr>
          <p:cNvPr id="206" name="Picture 205">
            <a:extLst>
              <a:ext uri="{FF2B5EF4-FFF2-40B4-BE49-F238E27FC236}">
                <a16:creationId xmlns:a16="http://schemas.microsoft.com/office/drawing/2014/main" id="{E43CF5D4-56E0-2B44-8198-20132B09B3F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807501" y="3739941"/>
            <a:ext cx="243840" cy="243840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5F5EE996-C642-4D48-9F3E-4905773AEBA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807501" y="3334876"/>
            <a:ext cx="243840" cy="243840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04B9EA24-42EE-144B-A840-43117F8F905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327907" y="3769256"/>
            <a:ext cx="243840" cy="243840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FCF14359-A686-1044-A6AD-341704AA31B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47582" y="3763408"/>
            <a:ext cx="243840" cy="243840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7C0AA1CC-761F-B648-B960-1D1432E480B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327907" y="3334876"/>
            <a:ext cx="243840" cy="243840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E6BBD13A-8101-6344-BA74-D9BBD5DB771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848313" y="3334876"/>
            <a:ext cx="24384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38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502</Words>
  <Application>Microsoft Macintosh PowerPoint</Application>
  <PresentationFormat>Widescreen</PresentationFormat>
  <Paragraphs>85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Sadowski</dc:creator>
  <cp:lastModifiedBy>Hailey Ingraham</cp:lastModifiedBy>
  <cp:revision>14</cp:revision>
  <dcterms:created xsi:type="dcterms:W3CDTF">2021-07-19T10:55:52Z</dcterms:created>
  <dcterms:modified xsi:type="dcterms:W3CDTF">2023-01-26T17:10:42Z</dcterms:modified>
</cp:coreProperties>
</file>